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6" r:id="rId10"/>
    <p:sldId id="267" r:id="rId11"/>
    <p:sldId id="264" r:id="rId12"/>
    <p:sldId id="270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3300"/>
    <a:srgbClr val="CC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53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07A37A-FEE6-41BB-A029-BE45C9DC82A6}" type="datetimeFigureOut">
              <a:rPr lang="ru-RU" smtClean="0"/>
              <a:pPr/>
              <a:t>17.01.2026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A4F0F4-8989-43AD-B3A2-8112F5EDDF3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A4F0F4-8989-43AD-B3A2-8112F5EDDF36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A4F0F4-8989-43AD-B3A2-8112F5EDDF36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A4F0F4-8989-43AD-B3A2-8112F5EDDF36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A4F0F4-8989-43AD-B3A2-8112F5EDDF36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A4F0F4-8989-43AD-B3A2-8112F5EDDF36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A1444-28F0-43EB-800E-0970406C2A4A}" type="datetimeFigureOut">
              <a:rPr lang="ru-RU" smtClean="0"/>
              <a:pPr/>
              <a:t>17.01.2026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DED6F-FB71-40B9-BFEA-E0448B8774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A1444-28F0-43EB-800E-0970406C2A4A}" type="datetimeFigureOut">
              <a:rPr lang="ru-RU" smtClean="0"/>
              <a:pPr/>
              <a:t>17.01.2026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DED6F-FB71-40B9-BFEA-E0448B8774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A1444-28F0-43EB-800E-0970406C2A4A}" type="datetimeFigureOut">
              <a:rPr lang="ru-RU" smtClean="0"/>
              <a:pPr/>
              <a:t>17.01.2026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DED6F-FB71-40B9-BFEA-E0448B8774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A1444-28F0-43EB-800E-0970406C2A4A}" type="datetimeFigureOut">
              <a:rPr lang="ru-RU" smtClean="0"/>
              <a:pPr/>
              <a:t>17.01.2026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DED6F-FB71-40B9-BFEA-E0448B8774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A1444-28F0-43EB-800E-0970406C2A4A}" type="datetimeFigureOut">
              <a:rPr lang="ru-RU" smtClean="0"/>
              <a:pPr/>
              <a:t>17.01.2026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DED6F-FB71-40B9-BFEA-E0448B8774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A1444-28F0-43EB-800E-0970406C2A4A}" type="datetimeFigureOut">
              <a:rPr lang="ru-RU" smtClean="0"/>
              <a:pPr/>
              <a:t>17.01.2026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DED6F-FB71-40B9-BFEA-E0448B8774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A1444-28F0-43EB-800E-0970406C2A4A}" type="datetimeFigureOut">
              <a:rPr lang="ru-RU" smtClean="0"/>
              <a:pPr/>
              <a:t>17.01.2026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DED6F-FB71-40B9-BFEA-E0448B8774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A1444-28F0-43EB-800E-0970406C2A4A}" type="datetimeFigureOut">
              <a:rPr lang="ru-RU" smtClean="0"/>
              <a:pPr/>
              <a:t>17.01.2026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DED6F-FB71-40B9-BFEA-E0448B8774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A1444-28F0-43EB-800E-0970406C2A4A}" type="datetimeFigureOut">
              <a:rPr lang="ru-RU" smtClean="0"/>
              <a:pPr/>
              <a:t>17.01.2026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DED6F-FB71-40B9-BFEA-E0448B8774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A1444-28F0-43EB-800E-0970406C2A4A}" type="datetimeFigureOut">
              <a:rPr lang="ru-RU" smtClean="0"/>
              <a:pPr/>
              <a:t>17.01.2026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DED6F-FB71-40B9-BFEA-E0448B8774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A1444-28F0-43EB-800E-0970406C2A4A}" type="datetimeFigureOut">
              <a:rPr lang="ru-RU" smtClean="0"/>
              <a:pPr/>
              <a:t>17.01.2026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DED6F-FB71-40B9-BFEA-E0448B8774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2A1444-28F0-43EB-800E-0970406C2A4A}" type="datetimeFigureOut">
              <a:rPr lang="ru-RU" smtClean="0"/>
              <a:pPr/>
              <a:t>17.01.2026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8DED6F-FB71-40B9-BFEA-E0448B8774A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31.jpeg"/><Relationship Id="rId7" Type="http://schemas.openxmlformats.org/officeDocument/2006/relationships/image" Target="../media/image34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5" Type="http://schemas.openxmlformats.org/officeDocument/2006/relationships/image" Target="../media/image29.jpeg"/><Relationship Id="rId4" Type="http://schemas.openxmlformats.org/officeDocument/2006/relationships/image" Target="../media/image32.jpeg"/><Relationship Id="rId9" Type="http://schemas.openxmlformats.org/officeDocument/2006/relationships/image" Target="../media/image3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sun9-3.userapi.com/s/v1/ig2/Dmi7LcKUZ48mXh0akF_vAMQorlRwCl8PH3vlAVcLUyGyZZTCbM9yn9MOSvtKIIZGfmLdkcqORdPQ_EL_RzAVCViV.jpg?quality=95&amp;as=32x24,48x36,72x54,108x81,160x120,240x180,360x270,480x360&amp;from=bu&amp;cs=480x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2508" y="-9382"/>
            <a:ext cx="9156508" cy="6867383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699792" y="260648"/>
            <a:ext cx="3816424" cy="1200329"/>
          </a:xfrm>
          <a:prstGeom prst="rect">
            <a:avLst/>
          </a:prstGeom>
          <a:solidFill>
            <a:srgbClr val="CC33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Республика Татарстан</a:t>
            </a:r>
          </a:p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Агрызский район</a:t>
            </a:r>
          </a:p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МБОУ </a:t>
            </a:r>
            <a:r>
              <a:rPr lang="ru-RU" sz="2400" b="1" dirty="0" err="1" smtClean="0">
                <a:solidFill>
                  <a:schemeClr val="bg1"/>
                </a:solidFill>
              </a:rPr>
              <a:t>Кучуковская</a:t>
            </a:r>
            <a:r>
              <a:rPr lang="ru-RU" sz="2400" b="1" dirty="0" smtClean="0">
                <a:solidFill>
                  <a:schemeClr val="bg1"/>
                </a:solidFill>
              </a:rPr>
              <a:t> СОШ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47864" y="4365104"/>
            <a:ext cx="2304256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C3300"/>
                </a:solidFill>
              </a:rPr>
              <a:t>за 2025 год</a:t>
            </a:r>
            <a:endParaRPr lang="ru-RU" sz="3600" b="1" dirty="0">
              <a:solidFill>
                <a:srgbClr val="CC33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s://sun9-66.userapi.com/s/v1/ig2/lwEqrdeoBTzalQiL_leEsoGY1Q8Xj1sWmmtUQGLM_qvwI0hhxnfpr-F4njmdPnecLtorr6b3D-XnR74mwW784VIf.jpg?quality=95&amp;as=32x24,48x36,72x54,108x81,160x120,240x180,360x270,480x360&amp;from=bu&amp;cs=480x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0"/>
            <a:ext cx="9143997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395536" y="188640"/>
            <a:ext cx="6624736" cy="954107"/>
          </a:xfrm>
          <a:prstGeom prst="rect">
            <a:avLst/>
          </a:prstGeom>
          <a:solidFill>
            <a:srgbClr val="CC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Культура и искусство: </a:t>
            </a:r>
          </a:p>
          <a:p>
            <a:pPr algn="ctr"/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«Создавай и вдохновляй!»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28674" name="Picture 2" descr="https://sun9-73.userapi.com/s/v1/ig2/PONoGazHwQvSejiCXkuovULqFmGZwK4z6Omy6nkk0swxI-T_0mtO5CgqyPoeQDYHz7yu6F-SURVX5lSFekANiAry.jpg?quality=95&amp;as=32x24,48x36,72x54,108x81,160x120,240x180,360x270,480x360,540x405,640x480,720x540,1080x810,1280x960,1440x1080,2560x1920&amp;from=bu&amp;cs=1280x0"/>
          <p:cNvPicPr>
            <a:picLocks noChangeAspect="1" noChangeArrowheads="1"/>
          </p:cNvPicPr>
          <p:nvPr/>
        </p:nvPicPr>
        <p:blipFill>
          <a:blip r:embed="rId4" cstate="print"/>
          <a:srcRect t="2339"/>
          <a:stretch>
            <a:fillRect/>
          </a:stretch>
        </p:blipFill>
        <p:spPr bwMode="auto">
          <a:xfrm>
            <a:off x="323528" y="1196752"/>
            <a:ext cx="4104456" cy="3006334"/>
          </a:xfrm>
          <a:prstGeom prst="rect">
            <a:avLst/>
          </a:prstGeom>
          <a:noFill/>
        </p:spPr>
      </p:pic>
      <p:pic>
        <p:nvPicPr>
          <p:cNvPr id="28676" name="Picture 4" descr="https://sun9-87.userapi.com/s/v1/ig2/1bK1utFSzFhNYLxtJkQxbBhoOkhkDfaJSTawlcyEYBW4BfYqTsQm3qzae1nlXlC7QEB-792UBK8-acAQOVRHMqbg.jpg?quality=95&amp;as=32x24,48x36,72x54,108x81,160x120,240x180,360x270,480x360,540x405,640x480,720x540,1080x810,1280x960,1440x1080,2560x1920&amp;from=bu&amp;cs=1280x0"/>
          <p:cNvPicPr>
            <a:picLocks noChangeAspect="1" noChangeArrowheads="1"/>
          </p:cNvPicPr>
          <p:nvPr/>
        </p:nvPicPr>
        <p:blipFill>
          <a:blip r:embed="rId5" cstate="print"/>
          <a:srcRect t="17244"/>
          <a:stretch>
            <a:fillRect/>
          </a:stretch>
        </p:blipFill>
        <p:spPr bwMode="auto">
          <a:xfrm>
            <a:off x="395536" y="4149080"/>
            <a:ext cx="4032448" cy="2502819"/>
          </a:xfrm>
          <a:prstGeom prst="rect">
            <a:avLst/>
          </a:prstGeom>
          <a:noFill/>
        </p:spPr>
      </p:pic>
      <p:pic>
        <p:nvPicPr>
          <p:cNvPr id="28678" name="Picture 6" descr="https://sun9-8.userapi.com/s/v1/ig2/bj9SJz0RR_6Igm3LtfBTeMnnZrewNuFFUEtgSoI6KDUYUYT6Rly26Br7fKXCzzdi_SJjr16FmDyGhmNRVT6y5qs-.jpg?quality=95&amp;as=32x24,48x36,72x54,108x81,160x120,240x180,360x270,480x360,540x405,640x480,720x540,1080x810,1280x960,1440x1080,1920x1440&amp;from=bu&amp;cs=1280x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99992" y="2276872"/>
            <a:ext cx="4392488" cy="32943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s://sun9-66.userapi.com/s/v1/ig2/lwEqrdeoBTzalQiL_leEsoGY1Q8Xj1sWmmtUQGLM_qvwI0hhxnfpr-F4njmdPnecLtorr6b3D-XnR74mwW784VIf.jpg?quality=95&amp;as=32x24,48x36,72x54,108x81,160x120,240x180,360x270,480x360&amp;from=bu&amp;cs=480x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0"/>
            <a:ext cx="9143997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395536" y="260648"/>
            <a:ext cx="6624736" cy="1077218"/>
          </a:xfrm>
          <a:prstGeom prst="rect">
            <a:avLst/>
          </a:prstGeom>
          <a:solidFill>
            <a:srgbClr val="CC33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Наука и технологии: </a:t>
            </a:r>
          </a:p>
          <a:p>
            <a:pPr algn="ctr"/>
            <a:r>
              <a:rPr lang="ru-RU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«Дерзай и открывай!»</a:t>
            </a:r>
            <a:endParaRPr lang="ru-RU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4102" name="Picture 6" descr="https://sun9-6.userapi.com/s/v1/ig2/pVvxkr7UkhcprKJ_S_9zmf2cWCKRPPoqIXWVeP_3-1na2wJZNIywiUnxfkGyRifbwsy_oyiUxQ1U5sL939XVRFhY.jpg?quality=95&amp;as=32x24,48x36,72x54,108x81,160x120,240x180,360x270,480x360,540x405,640x480,720x540,1040x780&amp;from=bu&amp;cs=1040x0"/>
          <p:cNvPicPr>
            <a:picLocks noChangeAspect="1" noChangeArrowheads="1"/>
          </p:cNvPicPr>
          <p:nvPr/>
        </p:nvPicPr>
        <p:blipFill>
          <a:blip r:embed="rId4" cstate="print"/>
          <a:srcRect l="14523" t="31280" r="3925" b="1691"/>
          <a:stretch>
            <a:fillRect/>
          </a:stretch>
        </p:blipFill>
        <p:spPr bwMode="auto">
          <a:xfrm>
            <a:off x="323528" y="1412776"/>
            <a:ext cx="5256584" cy="3240360"/>
          </a:xfrm>
          <a:prstGeom prst="rect">
            <a:avLst/>
          </a:prstGeom>
          <a:noFill/>
        </p:spPr>
      </p:pic>
      <p:pic>
        <p:nvPicPr>
          <p:cNvPr id="4104" name="Picture 8" descr="https://sun9-73.userapi.com/s/v1/ig2/3elinxpxVJmpG0Dho1IxcRIC4g0T8JrEYCkdIQmPpCO_PdPDT2x5xfsQIiZWDsAXCDe7t0xloTtmudoaC3EiCnNz.jpg?quality=95&amp;as=32x21,48x32,72x48,108x72,160x107,240x160,360x240,480x320,540x360,640x426,720x480,1080x720,1280x853&amp;from=bu&amp;cs=1280x0"/>
          <p:cNvPicPr>
            <a:picLocks noChangeAspect="1" noChangeArrowheads="1"/>
          </p:cNvPicPr>
          <p:nvPr/>
        </p:nvPicPr>
        <p:blipFill>
          <a:blip r:embed="rId5" cstate="print"/>
          <a:srcRect l="5127" r="11137"/>
          <a:stretch>
            <a:fillRect/>
          </a:stretch>
        </p:blipFill>
        <p:spPr bwMode="auto">
          <a:xfrm>
            <a:off x="5364088" y="2780928"/>
            <a:ext cx="3528392" cy="2808031"/>
          </a:xfrm>
          <a:prstGeom prst="rect">
            <a:avLst/>
          </a:prstGeom>
          <a:noFill/>
        </p:spPr>
      </p:pic>
      <p:pic>
        <p:nvPicPr>
          <p:cNvPr id="4106" name="Picture 10" descr="https://sun9-71.userapi.com/s/v1/ig2/qUW7ZvTsB8MrRs2gXbHX5agv8RoWcGyhHhnBAaYxkCdCdWnZRD9zi0ifO_jF_yLuW6OfmqnrYduHZj6GJx7-0Obp.jpg?quality=95&amp;as=32x24,48x36,72x54,108x81,160x120,240x180,360x269,480x359,540x404,640x479,720x539,1080x808,1280x958&amp;from=bu&amp;cs=1280x0"/>
          <p:cNvPicPr>
            <a:picLocks noChangeAspect="1" noChangeArrowheads="1"/>
          </p:cNvPicPr>
          <p:nvPr/>
        </p:nvPicPr>
        <p:blipFill>
          <a:blip r:embed="rId6" cstate="print"/>
          <a:srcRect t="26722"/>
          <a:stretch>
            <a:fillRect/>
          </a:stretch>
        </p:blipFill>
        <p:spPr bwMode="auto">
          <a:xfrm>
            <a:off x="323528" y="4149080"/>
            <a:ext cx="4680521" cy="256697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s://sun9-66.userapi.com/s/v1/ig2/lwEqrdeoBTzalQiL_leEsoGY1Q8Xj1sWmmtUQGLM_qvwI0hhxnfpr-F4njmdPnecLtorr6b3D-XnR74mwW784VIf.jpg?quality=95&amp;as=32x24,48x36,72x54,108x81,160x120,240x180,360x270,480x360&amp;from=bu&amp;cs=480x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0"/>
            <a:ext cx="9143997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395536" y="260648"/>
            <a:ext cx="6624736" cy="1077218"/>
          </a:xfrm>
          <a:prstGeom prst="rect">
            <a:avLst/>
          </a:prstGeom>
          <a:solidFill>
            <a:srgbClr val="CC33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Наставничество:</a:t>
            </a:r>
          </a:p>
          <a:p>
            <a:pPr algn="ctr"/>
            <a:r>
              <a:rPr lang="ru-RU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Орлята России</a:t>
            </a:r>
            <a:endParaRPr lang="ru-RU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4098" name="Picture 2" descr="https://sun9-45.userapi.com/s/v1/ig2/izM2_zj7_NHSvS6cLvZxWniYW4JW7Jh-Gi_Kgd0LFjjcxBC3BiGUsVAseBk8XWoFaP4wev_4yi-49IrW6p9rTEuT.jpg?quality=95&amp;as=32x24,48x36,72x54,108x81,160x120,240x180,360x270,480x360,540x405,640x480,720x540,1080x810,1280x960&amp;from=bu&amp;cs=1280x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1484784"/>
            <a:ext cx="4248472" cy="3186354"/>
          </a:xfrm>
          <a:prstGeom prst="rect">
            <a:avLst/>
          </a:prstGeom>
          <a:noFill/>
        </p:spPr>
      </p:pic>
      <p:pic>
        <p:nvPicPr>
          <p:cNvPr id="4100" name="Picture 4" descr="https://sun9-66.userapi.com/s/v1/ig2/XSJTrD4hhUQRmrdrZ0XMN4wEJz_bfyUkmZU78RKooLEDzTxsyGe2GoyFA-L8d8rX0a9Yj5_B3PMR9Vd4kQwdSouT.jpg?quality=95&amp;as=32x24,48x36,72x54,108x81,160x120,240x180,360x270,480x360,540x405,640x480,720x540,1080x810,1280x960,1440x1080,2560x1920&amp;from=bu&amp;cs=1280x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2780928"/>
            <a:ext cx="4320480" cy="3240360"/>
          </a:xfrm>
          <a:prstGeom prst="rect">
            <a:avLst/>
          </a:prstGeom>
          <a:noFill/>
        </p:spPr>
      </p:pic>
      <p:pic>
        <p:nvPicPr>
          <p:cNvPr id="2" name="Picture 6" descr="https://sun9-46.userapi.com/s/v1/ig2/pOxavUDkk3m5cJ_le-mCCWtfDDfA6iFa4GQVpFv5Zco8hQKtqUNvidBJVxn3k7xwu_gieextUVkbZDH8jvWBCTQc.jpg?quality=95&amp;as=32x24,48x36,72x54,108x81,160x120,240x180,360x270,480x360,540x405,640x480,720x540,1080x810,1280x960,1440x1080,2560x1920&amp;from=bu&amp;cs=1280x0"/>
          <p:cNvPicPr>
            <a:picLocks noChangeAspect="1" noChangeArrowheads="1"/>
          </p:cNvPicPr>
          <p:nvPr/>
        </p:nvPicPr>
        <p:blipFill>
          <a:blip r:embed="rId6" cstate="print"/>
          <a:srcRect l="10345" t="11494" r="13793" b="30797"/>
          <a:stretch>
            <a:fillRect/>
          </a:stretch>
        </p:blipFill>
        <p:spPr bwMode="auto">
          <a:xfrm>
            <a:off x="251520" y="4221088"/>
            <a:ext cx="4176464" cy="23828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s://sun9-66.userapi.com/s/v1/ig2/lwEqrdeoBTzalQiL_leEsoGY1Q8Xj1sWmmtUQGLM_qvwI0hhxnfpr-F4njmdPnecLtorr6b3D-XnR74mwW784VIf.jpg?quality=95&amp;as=32x24,48x36,72x54,108x81,160x120,240x180,360x270,480x360&amp;from=bu&amp;cs=480x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0"/>
            <a:ext cx="9143997" cy="6858000"/>
          </a:xfrm>
          <a:prstGeom prst="rect">
            <a:avLst/>
          </a:prstGeom>
          <a:noFill/>
        </p:spPr>
      </p:pic>
      <p:pic>
        <p:nvPicPr>
          <p:cNvPr id="1026" name="Picture 2" descr="https://sun116-1.userapi.com/s/v1/ig2/AzLJPnWVwGh7tuPiLYX0VPhZ2gyTDCKpPfyjt4lUIGuC380A5l8T4nyyzRPKhONaowyRE30UKQ0jgmKRirkILfr_.jpg?quality=95&amp;as=32x24,48x36,72x54,108x81,160x120,240x180,360x270,480x360,540x405,640x480,720x540,1080x810,1280x960&amp;from=bu&amp;cs=1280x0"/>
          <p:cNvPicPr>
            <a:picLocks noChangeAspect="1" noChangeArrowheads="1"/>
          </p:cNvPicPr>
          <p:nvPr/>
        </p:nvPicPr>
        <p:blipFill>
          <a:blip r:embed="rId4" cstate="print"/>
          <a:srcRect l="5457" t="22879" r="11947" b="22057"/>
          <a:stretch>
            <a:fillRect/>
          </a:stretch>
        </p:blipFill>
        <p:spPr bwMode="auto">
          <a:xfrm>
            <a:off x="107504" y="1484784"/>
            <a:ext cx="8895106" cy="50405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https://sun9-57.userapi.com/s/v1/ig2/rV0vHH5GaSF1EhM4lNzAgEf4LbdVDPsiZiYba3fmW7MFYtb52gyDGKpVAItIEq50g_3faxhhrNvkk18yqNqfsAKw.jpg?quality=95&amp;as=32x24,48x36,72x54,108x81,160x120,240x180,360x270,480x360&amp;from=bu&amp;cs=480x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6509" cy="6867383"/>
          </a:xfrm>
          <a:prstGeom prst="rect">
            <a:avLst/>
          </a:prstGeom>
          <a:noFill/>
        </p:spPr>
      </p:pic>
      <p:pic>
        <p:nvPicPr>
          <p:cNvPr id="8194" name="Picture 2" descr="https://sun9-9.userapi.com/s/v1/ig2/B8pTyNTBeb_GVfAurb1CBxZDtoqIInmrUARuUK7R9TlJ2ai83UpEzRUlmIKt3chveYUDx6sGM4K15FOKzp9wUp-w.jpg?quality=95&amp;as=32x26,48x39,72x59,108x89,160x131,240x197,360x296,480x394,540x443,640x525,720x591,977x802&amp;from=bu&amp;cs=977x0"/>
          <p:cNvPicPr>
            <a:picLocks noChangeAspect="1" noChangeArrowheads="1"/>
          </p:cNvPicPr>
          <p:nvPr/>
        </p:nvPicPr>
        <p:blipFill>
          <a:blip r:embed="rId3" cstate="print"/>
          <a:srcRect l="-873" r="8826" b="20214"/>
          <a:stretch>
            <a:fillRect/>
          </a:stretch>
        </p:blipFill>
        <p:spPr bwMode="auto">
          <a:xfrm>
            <a:off x="323528" y="1124744"/>
            <a:ext cx="3744416" cy="2664296"/>
          </a:xfrm>
          <a:prstGeom prst="rect">
            <a:avLst/>
          </a:prstGeom>
          <a:noFill/>
        </p:spPr>
      </p:pic>
      <p:pic>
        <p:nvPicPr>
          <p:cNvPr id="8196" name="Picture 4" descr="https://sun9-69.userapi.com/s/v1/ig2/1Ww6aC7DGQntMuwO83LNM-jHGx3v8S01CrrrnCnpB0GV_Bx4BwwHg1JWRFqkN4pIzlByKqF_HlcB6LQKlrzUWyda.jpg?quality=95&amp;as=32x24,48x36,72x54,108x81,160x120,240x180,360x270,480x360,540x405,640x480,720x540,1080x810,1280x960&amp;from=bu&amp;cs=1280x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95936" y="2564904"/>
            <a:ext cx="4992554" cy="3744416"/>
          </a:xfrm>
          <a:prstGeom prst="rect">
            <a:avLst/>
          </a:prstGeom>
          <a:noFill/>
        </p:spPr>
      </p:pic>
      <p:pic>
        <p:nvPicPr>
          <p:cNvPr id="8198" name="Picture 6" descr="https://sun9-24.userapi.com/s/v1/ig2/5kzcB_4tzDROyTffW4mgemyNz4m-M66Whh_zG1ja7BW1FbRw2otZ4O29K6stInhKR-3E6pfvcTDRJ85jqQCj0rLv.jpg?quality=95&amp;as=32x24,48x36,72x54,108x81,160x120,240x180,360x270,480x360,540x405,640x480,720x540,1080x810,1280x960&amp;from=bu&amp;cs=1280x0"/>
          <p:cNvPicPr>
            <a:picLocks noChangeAspect="1" noChangeArrowheads="1"/>
          </p:cNvPicPr>
          <p:nvPr/>
        </p:nvPicPr>
        <p:blipFill>
          <a:blip r:embed="rId5" cstate="print"/>
          <a:srcRect l="13960" t="21568" r="11040" b="13726"/>
          <a:stretch>
            <a:fillRect/>
          </a:stretch>
        </p:blipFill>
        <p:spPr bwMode="auto">
          <a:xfrm>
            <a:off x="323528" y="3861048"/>
            <a:ext cx="3672408" cy="23762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https://sun9-71.userapi.com/s/v1/ig2/z9346wEQrJDuVsjj58rI3CwpmShB1xQIZQVetTtFLInGaTsTOOLcrQMIFk5rcYt9xpn6nJuqC5f_5KyiApaVRq0J.jpg?quality=95&amp;as=32x24,48x36,72x54,108x81,160x120,240x180,360x270,480x360&amp;from=bu&amp;cs=480x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90010"/>
            <a:ext cx="9180512" cy="6885386"/>
          </a:xfrm>
          <a:prstGeom prst="rect">
            <a:avLst/>
          </a:prstGeom>
          <a:noFill/>
        </p:spPr>
      </p:pic>
      <p:pic>
        <p:nvPicPr>
          <p:cNvPr id="7172" name="Picture 4" descr="https://sun9-22.userapi.com/s/v1/ig2/Uz2giOYZsaPyxKvpuz4Wo_mSWZ3cvdWCIhZ8RINOVQtA3Y7P2khFcyE_1-AZeFlaX_-CVf_SyBpqskX0C0wsmMAL.jpg?quality=95&amp;as=32x24,48x36,72x54,108x81,160x120,240x180,360x270,480x360,540x405,640x480,720x540,1080x810,1280x960,1440x1080,2560x1920&amp;from=bu&amp;cs=1280x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3717032"/>
            <a:ext cx="3744416" cy="2808312"/>
          </a:xfrm>
          <a:prstGeom prst="rect">
            <a:avLst/>
          </a:prstGeom>
          <a:noFill/>
        </p:spPr>
      </p:pic>
      <p:pic>
        <p:nvPicPr>
          <p:cNvPr id="7174" name="Picture 6" descr="https://sun9-33.userapi.com/s/v1/ig2/BNIu1tffMJScPMcZdlcDgDrWFI3-rGIFMKB6x8uNLN6vLXINkKR2vN_hhyi2CJleIWj6ohWgdVx7DCRkwOKNqxEA.jpg?quality=95&amp;as=32x24,48x36,72x54,108x81,160x120,240x180,360x270,480x360,540x405,640x480,720x540,1080x810,1280x960,1440x1080,1920x1440&amp;from=bu&amp;u=-l71gXMvNtzDUS0EuGiicpOhOAs5rChX_UPL-R8onVI&amp;cs=640x0"/>
          <p:cNvPicPr>
            <a:picLocks noChangeAspect="1" noChangeArrowheads="1"/>
          </p:cNvPicPr>
          <p:nvPr/>
        </p:nvPicPr>
        <p:blipFill>
          <a:blip r:embed="rId4" cstate="print"/>
          <a:srcRect t="15972" r="1173" b="14150"/>
          <a:stretch>
            <a:fillRect/>
          </a:stretch>
        </p:blipFill>
        <p:spPr bwMode="auto">
          <a:xfrm>
            <a:off x="251519" y="980728"/>
            <a:ext cx="5838821" cy="3096344"/>
          </a:xfrm>
          <a:prstGeom prst="rect">
            <a:avLst/>
          </a:prstGeom>
          <a:noFill/>
        </p:spPr>
      </p:pic>
      <p:pic>
        <p:nvPicPr>
          <p:cNvPr id="7176" name="Picture 8" descr="https://sun9-79.userapi.com/s/v1/ig2/DdedyJitSN0gsHVECNZ1sVsQE_00r38fBWqMK5OIPFy0i2jPV61azLSjs8r8DHUx45RjOO61vDvh3AYyIRK8c_wO.jpg?quality=95&amp;as=32x43,48x64,72x96,108x144,160x213,240x320,360x480,480x640,540x720,640x853,720x960,1080x1440,1200x1600&amp;from=bu&amp;u=qRjX-wFG7oF_bD38vp3H2JsKSlw4RwgJQUXpFG_oftQ&amp;cs=1080x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84168" y="1988840"/>
            <a:ext cx="2592287" cy="3456384"/>
          </a:xfrm>
          <a:prstGeom prst="rect">
            <a:avLst/>
          </a:prstGeom>
          <a:noFill/>
        </p:spPr>
      </p:pic>
      <p:pic>
        <p:nvPicPr>
          <p:cNvPr id="7178" name="Picture 10" descr="https://sun9-58.userapi.com/s/v1/ig2/3tE7cg9RYtFNnbmCCsxp5fJ7hbrBeyPBC6qnRZni3lQBclfG2HEKuO0OSiUA-vks_un0SofhL_-awAw-eL5XuIS3.jpg?quality=96&amp;as=32x21,48x32,72x48,108x72,160x107,240x160,360x240,480x320,540x360,640x427,720x480,1080x720,1280x853,1440x960,2560x1707&amp;from=bu&amp;cs=1280x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04048" y="4149079"/>
            <a:ext cx="3744416" cy="249237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sun9-26.userapi.com/s/v1/ig2/xQE13jsoXUssZ3c-wYKY1ynCqXu16TpESnYXC4XIAUaIyNaZjqtuiK1_eU_CrCRfSlGFnme6Q2L-lAwXOTgU39Jh.jpg?quality=95&amp;as=32x24,48x36,72x54,108x81,160x120,240x180,360x270,480x360&amp;from=bu&amp;cs=480x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003" y="0"/>
            <a:ext cx="9143997" cy="6858000"/>
          </a:xfrm>
          <a:prstGeom prst="rect">
            <a:avLst/>
          </a:prstGeom>
          <a:noFill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 l="20081" t="37012" r="40938" b="31488"/>
          <a:stretch>
            <a:fillRect/>
          </a:stretch>
        </p:blipFill>
        <p:spPr bwMode="auto">
          <a:xfrm>
            <a:off x="467544" y="1124744"/>
            <a:ext cx="3672408" cy="2225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print"/>
          <a:srcRect l="20081" t="44887" r="36804" b="22039"/>
          <a:stretch>
            <a:fillRect/>
          </a:stretch>
        </p:blipFill>
        <p:spPr bwMode="auto">
          <a:xfrm>
            <a:off x="3419872" y="3750805"/>
            <a:ext cx="5400600" cy="3107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19872" y="1124744"/>
            <a:ext cx="52959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7544" y="3166315"/>
            <a:ext cx="2987824" cy="3691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s://sun9-45.userapi.com/s/v1/ig2/pgn-XRmQacO8WvGHUQLsvioqi6mPQvAGuxccUX5G6VwfALDoagEITlb5RLyH4GrMZ8njqI0zDn6cj5mos_M0f5uS.jpg?quality=95&amp;as=32x24,48x36,72x54,108x81,160x120,240x180,360x270,480x360&amp;from=bu&amp;cs=480x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pic>
        <p:nvPicPr>
          <p:cNvPr id="5122" name="Picture 2" descr="https://sun9-43.userapi.com/s/v1/ig2/WW2uJu5kkljCTRcwmuQWKYdgrWcCEFYaW_3ClgDpVEJu0nWigPcesLdVUHHyOvAtd8ad6LwEGZ4tnjBEQk1r7mcL.jpg?quality=95&amp;as=32x24,48x36,72x54,108x81,160x120,240x180,360x270,480x360,540x405,640x480,720x540,1080x810,1280x960,1440x1080,2560x1920&amp;from=bu&amp;cs=1280x0"/>
          <p:cNvPicPr>
            <a:picLocks noChangeAspect="1" noChangeArrowheads="1"/>
          </p:cNvPicPr>
          <p:nvPr/>
        </p:nvPicPr>
        <p:blipFill>
          <a:blip r:embed="rId3" cstate="print"/>
          <a:srcRect t="22228" r="16646" b="3680"/>
          <a:stretch>
            <a:fillRect/>
          </a:stretch>
        </p:blipFill>
        <p:spPr bwMode="auto">
          <a:xfrm>
            <a:off x="467544" y="1628800"/>
            <a:ext cx="4320480" cy="2880320"/>
          </a:xfrm>
          <a:prstGeom prst="rect">
            <a:avLst/>
          </a:prstGeom>
          <a:noFill/>
        </p:spPr>
      </p:pic>
      <p:pic>
        <p:nvPicPr>
          <p:cNvPr id="5124" name="Picture 4" descr="https://sun9-22.userapi.com/s/v1/ig2/CwFmx4h-Sv0pNeI-1K64uXoitr-YyaiENmU55vJzV2e82y3M6b12EGRqzftgr8aXHUDsjrf0yLLaHcASzXbSgSH0.jpg?quality=95&amp;as=32x24,48x36,72x54,108x81,160x120,240x180,360x270,480x360,540x405,640x480,720x540,1080x810,1280x960,1440x1080,2560x1920&amp;from=bu&amp;cs=1280x0"/>
          <p:cNvPicPr>
            <a:picLocks noChangeAspect="1" noChangeArrowheads="1"/>
          </p:cNvPicPr>
          <p:nvPr/>
        </p:nvPicPr>
        <p:blipFill>
          <a:blip r:embed="rId4" cstate="print"/>
          <a:srcRect l="8333" t="37037" r="26389" b="3704"/>
          <a:stretch>
            <a:fillRect/>
          </a:stretch>
        </p:blipFill>
        <p:spPr bwMode="auto">
          <a:xfrm>
            <a:off x="4283968" y="3861048"/>
            <a:ext cx="4176464" cy="2843550"/>
          </a:xfrm>
          <a:prstGeom prst="rect">
            <a:avLst/>
          </a:prstGeom>
          <a:noFill/>
        </p:spPr>
      </p:pic>
      <p:pic>
        <p:nvPicPr>
          <p:cNvPr id="5126" name="Picture 6" descr="https://sun9-2.userapi.com/s/v1/ig2/QszQHnws0xOvOAvCQ_vAYEzdfEqOfbk8aq578x1p9CQ3Q1QozJ4yNjTjbUy3pSKgk4I-Q0MFGQzyblhPZI69BJVE.jpg?quality=95&amp;as=32x18,48x27,72x40,108x61,160x90,240x135,360x202,480x270,540x304,640x360,720x405,1080x607,1280x720,1440x810,2560x1440&amp;from=bu&amp;cs=1280x0"/>
          <p:cNvPicPr>
            <a:picLocks noChangeAspect="1" noChangeArrowheads="1"/>
          </p:cNvPicPr>
          <p:nvPr/>
        </p:nvPicPr>
        <p:blipFill>
          <a:blip r:embed="rId5" cstate="print"/>
          <a:srcRect l="18277" t="24846" r="30119" b="614"/>
          <a:stretch>
            <a:fillRect/>
          </a:stretch>
        </p:blipFill>
        <p:spPr bwMode="auto">
          <a:xfrm>
            <a:off x="539552" y="4049688"/>
            <a:ext cx="3456384" cy="2808312"/>
          </a:xfrm>
          <a:prstGeom prst="rect">
            <a:avLst/>
          </a:prstGeom>
          <a:noFill/>
        </p:spPr>
      </p:pic>
      <p:pic>
        <p:nvPicPr>
          <p:cNvPr id="5128" name="Picture 8" descr="https://sun9-1.userapi.com/s/v1/ig2/VPe5QTDF8bkEoWQB4uCn8Js-TmcQf6SPqsaslBBAanvXuj2iK80ukLsbRLYNHOX_9ufZjM4RQMBtwDquf9NZakLg.jpg?quality=95&amp;as=32x24,48x36,72x54,108x81,160x120,240x180,360x270,480x360,540x405,640x480,720x540,1080x810,1280x960&amp;from=bu&amp;cs=1280x0"/>
          <p:cNvPicPr>
            <a:picLocks noChangeAspect="1" noChangeArrowheads="1"/>
          </p:cNvPicPr>
          <p:nvPr/>
        </p:nvPicPr>
        <p:blipFill>
          <a:blip r:embed="rId6" cstate="print"/>
          <a:srcRect l="7500" t="27500" r="13750" b="5000"/>
          <a:stretch>
            <a:fillRect/>
          </a:stretch>
        </p:blipFill>
        <p:spPr bwMode="auto">
          <a:xfrm>
            <a:off x="4788024" y="2132856"/>
            <a:ext cx="3360373" cy="21602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s://sun9-51.userapi.com/s/v1/ig2/qj86FbeOoVhHFKSlHSX01p1lzzrnaMQYxjVkI4zIsRdEHwG2xCTdgJoxNiI7m2P7p48PnKwiCTn-20VlkdVsrIBx.jpg?quality=95&amp;as=32x24,48x36,72x54,108x81,160x120,240x180,360x270,480x360&amp;from=bu&amp;cs=480x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3"/>
          </a:xfrm>
          <a:prstGeom prst="rect">
            <a:avLst/>
          </a:prstGeom>
          <a:noFill/>
        </p:spPr>
      </p:pic>
      <p:pic>
        <p:nvPicPr>
          <p:cNvPr id="4101" name="Picture 5" descr="https://sun9-68.userapi.com/s/v1/ig2/MsphSjvD_DJFK61z5lBX5uz3Mc7qFwcCscxs-4Za4OEr01HbGSVLk8QFtvGc79B1wzvH_K83RWc-RAIJ-_NYYNXD.jpg?quality=95&amp;as=32x24,48x36,72x54,108x81,160x120,240x180,360x270,480x360,540x405,640x480,720x540,1080x810,1280x960,1440x1080,2560x1920&amp;from=bu&amp;cs=1280x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2708920"/>
            <a:ext cx="4283968" cy="3212976"/>
          </a:xfrm>
          <a:prstGeom prst="rect">
            <a:avLst/>
          </a:prstGeom>
          <a:noFill/>
        </p:spPr>
      </p:pic>
      <p:pic>
        <p:nvPicPr>
          <p:cNvPr id="4105" name="Picture 9" descr="https://sun9-7.userapi.com/s/v1/ig2/897OsoLoxMpPrtMHOGzN2dg6QcOgYtnfIF-KTsIkLWAZP3K8-8iBm-vCTBcqtTfAl7JNYC2j5sJYt2UdVw9RF8FO.jpg?quality=95&amp;as=32x24,48x36,72x54,108x81,160x120,240x180,360x270,480x360,540x405,640x480,720x540,1080x810,1280x960,1440x1080,2560x1920&amp;from=bu&amp;cs=1280x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1484784"/>
            <a:ext cx="4320480" cy="3240360"/>
          </a:xfrm>
          <a:prstGeom prst="rect">
            <a:avLst/>
          </a:prstGeom>
          <a:noFill/>
        </p:spPr>
      </p:pic>
      <p:pic>
        <p:nvPicPr>
          <p:cNvPr id="4103" name="Picture 7" descr="https://sun9-65.userapi.com/s/v1/ig2/0ak2whGRdn-lxZkuxq4vqq2fWbFy6aFVAiuiBmSDGzdN-iHPgB8_J7OxKVq7dDRT14zwsfaB50sS0PziglJoClIP.jpg?quality=95&amp;as=32x24,48x36,72x54,108x81,160x120,240x180,360x270,480x360,540x405,640x480,720x540,1080x810,1280x960,1440x1080,2560x1920&amp;from=bu&amp;cs=1280x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1560" y="3861048"/>
            <a:ext cx="3672408" cy="27543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s://sun9-30.userapi.com/s/v1/ig2/2K5oNubJUEMshTBWrMNNsRuq_TiAP9xaH0a6WuZi35uTENh_QTY_0jtEEULkrBYetg6nZZ--uYmUptUzVVGOw-oW.jpg?quality=95&amp;as=32x24,48x36,72x54,108x81,160x120,240x180,360x270,480x360&amp;from=bu&amp;cs=480x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988487" cy="6741368"/>
          </a:xfrm>
          <a:prstGeom prst="rect">
            <a:avLst/>
          </a:prstGeom>
          <a:noFill/>
        </p:spPr>
      </p:pic>
      <p:pic>
        <p:nvPicPr>
          <p:cNvPr id="3076" name="Picture 4" descr="https://sun9-14.userapi.com/s/v1/ig2/BtGWh8uhzikXgIqh1sfLrPN_Vv5q92HeyfOyzlpmd7iu-S9Vi7oHkgUHFzSQY7Lcr7_xz5OH0iTBVASWlJgvRUfq.jpg?quality=95&amp;as=32x24,48x36,72x54,108x81,160x120,240x180,360x270,480x360,540x405,640x480,720x540,1080x810,1280x960,1440x1080,2560x1920&amp;from=bu&amp;cs=1280x0"/>
          <p:cNvPicPr>
            <a:picLocks noChangeAspect="1" noChangeArrowheads="1"/>
          </p:cNvPicPr>
          <p:nvPr/>
        </p:nvPicPr>
        <p:blipFill>
          <a:blip r:embed="rId3" cstate="print"/>
          <a:srcRect l="17915" b="-1253"/>
          <a:stretch>
            <a:fillRect/>
          </a:stretch>
        </p:blipFill>
        <p:spPr bwMode="auto">
          <a:xfrm>
            <a:off x="5508104" y="2492896"/>
            <a:ext cx="3191236" cy="2952328"/>
          </a:xfrm>
          <a:prstGeom prst="rect">
            <a:avLst/>
          </a:prstGeom>
          <a:noFill/>
        </p:spPr>
      </p:pic>
      <p:pic>
        <p:nvPicPr>
          <p:cNvPr id="4" name="Picture 2" descr="https://sun9-35.userapi.com/s/v1/ig2/qtJYWZ82RC7AA2bzZHiJHYjNvXahWTqlCmBVElhc3V-9Rp9S9ONXNi5ymuktM4OrghiZh6SJieyGudp2nMJQRbOi.jpg?quality=95&amp;as=32x24,48x36,72x54,108x81,160x120,240x180,360x270,480x360,540x405,640x480,720x540,1080x810,1280x960&amp;from=bu&amp;cs=1280x0"/>
          <p:cNvPicPr>
            <a:picLocks noChangeAspect="1" noChangeArrowheads="1"/>
          </p:cNvPicPr>
          <p:nvPr/>
        </p:nvPicPr>
        <p:blipFill>
          <a:blip r:embed="rId4" cstate="print"/>
          <a:srcRect l="2995" t="27957" r="4148" b="6145"/>
          <a:stretch>
            <a:fillRect/>
          </a:stretch>
        </p:blipFill>
        <p:spPr bwMode="auto">
          <a:xfrm>
            <a:off x="323527" y="1412775"/>
            <a:ext cx="5546800" cy="2952329"/>
          </a:xfrm>
          <a:prstGeom prst="rect">
            <a:avLst/>
          </a:prstGeom>
          <a:noFill/>
        </p:spPr>
      </p:pic>
      <p:pic>
        <p:nvPicPr>
          <p:cNvPr id="3078" name="Picture 6" descr="https://sun9-24.userapi.com/s/v1/ig2/78pYwvAi5bJatVtXcBjyKGVf8wD8Rzdv2LIoP8zmHRjWLNTKtQSMhbpc4Mlac-Moqff-Ab-cYBhOeVocce60XGlH.jpg?quality=95&amp;as=32x24,48x36,72x54,108x81,160x120,240x180,360x270,480x360,540x405,640x480,720x540,1080x810,1280x960,1440x1080,2560x1920&amp;from=bu&amp;cs=1280x0"/>
          <p:cNvPicPr>
            <a:picLocks noChangeAspect="1" noChangeArrowheads="1"/>
          </p:cNvPicPr>
          <p:nvPr/>
        </p:nvPicPr>
        <p:blipFill>
          <a:blip r:embed="rId5" cstate="print"/>
          <a:srcRect t="25238"/>
          <a:stretch>
            <a:fillRect/>
          </a:stretch>
        </p:blipFill>
        <p:spPr bwMode="auto">
          <a:xfrm>
            <a:off x="539552" y="3933056"/>
            <a:ext cx="5040560" cy="28263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sun9-50.userapi.com/s/v1/ig2/ZGPRxaJ8MEk2MQdW782LBTaWfWbGEPom3IiWKaWsyVGn3O9AoTk0-SQQkbw7bv3PHz8SLFdlJWtjS43qQwHQTh8Z.jpg?quality=95&amp;as=32x24,48x36,72x54,108x81,160x120,240x180,360x270,480x360&amp;from=bu&amp;cs=480x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pic>
        <p:nvPicPr>
          <p:cNvPr id="20482" name="Picture 2" descr="https://sun9-50.userapi.com/s/v1/ig2/ZGPRxaJ8MEk2MQdW782LBTaWfWbGEPom3IiWKaWsyVGn3O9AoTk0-SQQkbw7bv3PHz8SLFdlJWtjS43qQwHQTh8Z.jpg?quality=95&amp;as=32x24,48x36,72x54,108x81,160x120,240x180,360x270,480x360&amp;from=bu&amp;cs=480x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pic>
        <p:nvPicPr>
          <p:cNvPr id="2058" name="Picture 10" descr="https://sun9-52.userapi.com/s/v1/ig2/35xosfPuttjUqdg9RqKvECug2d8E5XtmU6t3WBgXxHH6BS__zmkD47Iub9N8gC5TR_kpOzbpMVm2rRE-G-2zLt_n.jpg?quality=95&amp;as=32x24,48x36,72x54,108x81,160x120,240x180,360x270,480x360,540x405,640x480,720x540,1080x810,1280x960,1440x1080,1600x1200&amp;from=bu&amp;cs=1280x0"/>
          <p:cNvPicPr>
            <a:picLocks noChangeAspect="1" noChangeArrowheads="1"/>
          </p:cNvPicPr>
          <p:nvPr/>
        </p:nvPicPr>
        <p:blipFill>
          <a:blip r:embed="rId3" cstate="print"/>
          <a:srcRect l="9461" t="37282" r="5386" b="18001"/>
          <a:stretch>
            <a:fillRect/>
          </a:stretch>
        </p:blipFill>
        <p:spPr bwMode="auto">
          <a:xfrm>
            <a:off x="720440" y="3492185"/>
            <a:ext cx="7884008" cy="3105167"/>
          </a:xfrm>
          <a:prstGeom prst="rect">
            <a:avLst/>
          </a:prstGeom>
          <a:noFill/>
        </p:spPr>
      </p:pic>
      <p:pic>
        <p:nvPicPr>
          <p:cNvPr id="2050" name="Picture 2" descr="https://sun9-16.userapi.com/s/v1/ig2/962RwEr8bUj21KtxY86sDywa1i_ODAsPu8Y2_AuOWj9Uf9ifKRYx0k33glvnp29S1yrPce1hF_sZuMgBNDhHYW6k.jpg?quality=95&amp;as=32x23,48x35,72x53,108x79,160x117,240x176,360x264,480x352,540x396,640x469,720x528,1080x792,1125x825&amp;from=bu&amp;u=J_Gxpm4s5OlJLr7YzMkZDg4inAcXizifbqTuOEW1jcY&amp;cs=540x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8064" y="1772816"/>
            <a:ext cx="3384376" cy="2481877"/>
          </a:xfrm>
          <a:prstGeom prst="rect">
            <a:avLst/>
          </a:prstGeom>
          <a:noFill/>
        </p:spPr>
      </p:pic>
      <p:pic>
        <p:nvPicPr>
          <p:cNvPr id="2056" name="Picture 8" descr="https://sun9-87.userapi.com/s/v1/ig2/LGJSS7UHUmJtfTwkWcZYzbMlEkt0tNZ6eOmUzvKurCLwwMnHP-QkhscVDOFIp8ORxjeznJdxyeAbuJaR3054MWbG.jpg?quality=95&amp;as=32x24,48x36,72x54,108x81,160x120,240x180,360x270,480x360,540x405,640x480,720x540,1080x810,1280x960,1440x1080,2560x1920&amp;from=bu&amp;cs=1280x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3568" y="1052736"/>
            <a:ext cx="3960440" cy="29703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8" name="Picture 10" descr="https://sun9-52.userapi.com/s/v1/ig2/35xosfPuttjUqdg9RqKvECug2d8E5XtmU6t3WBgXxHH6BS__zmkD47Iub9N8gC5TR_kpOzbpMVm2rRE-G-2zLt_n.jpg?quality=95&amp;as=32x24,48x36,72x54,108x81,160x120,240x180,360x270,480x360,540x405,640x480,720x540,1080x810,1280x960,1440x1080,1600x1200&amp;from=bu&amp;cs=1280x0"/>
          <p:cNvPicPr>
            <a:picLocks noChangeAspect="1" noChangeArrowheads="1"/>
          </p:cNvPicPr>
          <p:nvPr/>
        </p:nvPicPr>
        <p:blipFill>
          <a:blip r:embed="rId2" cstate="print"/>
          <a:srcRect l="9461" t="37282" r="5386" b="18001"/>
          <a:stretch>
            <a:fillRect/>
          </a:stretch>
        </p:blipFill>
        <p:spPr bwMode="auto">
          <a:xfrm>
            <a:off x="720440" y="3492185"/>
            <a:ext cx="7884008" cy="3105167"/>
          </a:xfrm>
          <a:prstGeom prst="rect">
            <a:avLst/>
          </a:prstGeom>
          <a:noFill/>
        </p:spPr>
      </p:pic>
      <p:pic>
        <p:nvPicPr>
          <p:cNvPr id="2050" name="Picture 2" descr="https://sun9-16.userapi.com/s/v1/ig2/962RwEr8bUj21KtxY86sDywa1i_ODAsPu8Y2_AuOWj9Uf9ifKRYx0k33glvnp29S1yrPce1hF_sZuMgBNDhHYW6k.jpg?quality=95&amp;as=32x23,48x35,72x53,108x79,160x117,240x176,360x264,480x352,540x396,640x469,720x528,1080x792,1125x825&amp;from=bu&amp;u=J_Gxpm4s5OlJLr7YzMkZDg4inAcXizifbqTuOEW1jcY&amp;cs=540x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1772816"/>
            <a:ext cx="3384376" cy="2481877"/>
          </a:xfrm>
          <a:prstGeom prst="rect">
            <a:avLst/>
          </a:prstGeom>
          <a:noFill/>
        </p:spPr>
      </p:pic>
      <p:pic>
        <p:nvPicPr>
          <p:cNvPr id="2056" name="Picture 8" descr="https://sun9-87.userapi.com/s/v1/ig2/LGJSS7UHUmJtfTwkWcZYzbMlEkt0tNZ6eOmUzvKurCLwwMnHP-QkhscVDOFIp8ORxjeznJdxyeAbuJaR3054MWbG.jpg?quality=95&amp;as=32x24,48x36,72x54,108x81,160x120,240x180,360x270,480x360,540x405,640x480,720x540,1080x810,1280x960,1440x1080,2560x1920&amp;from=bu&amp;cs=1280x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3568" y="1052736"/>
            <a:ext cx="3960440" cy="2970330"/>
          </a:xfrm>
          <a:prstGeom prst="rect">
            <a:avLst/>
          </a:prstGeom>
          <a:noFill/>
        </p:spPr>
      </p:pic>
      <p:pic>
        <p:nvPicPr>
          <p:cNvPr id="6" name="Picture 2" descr="https://sun9-50.userapi.com/s/v1/ig2/ZGPRxaJ8MEk2MQdW782LBTaWfWbGEPom3IiWKaWsyVGn3O9AoTk0-SQQkbw7bv3PHz8SLFdlJWtjS43qQwHQTh8Z.jpg?quality=95&amp;as=32x24,48x36,72x54,108x81,160x120,240x180,360x270,480x360&amp;from=bu&amp;cs=480x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467544" y="260648"/>
            <a:ext cx="7200800" cy="954107"/>
          </a:xfrm>
          <a:prstGeom prst="rect">
            <a:avLst/>
          </a:prstGeom>
          <a:solidFill>
            <a:srgbClr val="CC33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Образование и знания: </a:t>
            </a:r>
          </a:p>
          <a:p>
            <a:pPr algn="ctr"/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«Учись и познавай!»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1030" name="Picture 6" descr="https://sun9-86.userapi.com/s/v1/ig2/gYXNIhAdkQnekKCrvHxLfGwCA5eyjCySkbOmq2vAiCVC9yohv6qP11ua9HrNMYzPJKJZBz6jI2vjN_nvV_A5CDxc.jpg?quality=95&amp;as=32x24,48x36,72x54,108x81,160x120,240x180,360x270,480x360,540x405,640x480,720x540,1080x810,1280x960&amp;from=bu&amp;cs=1280x0"/>
          <p:cNvPicPr>
            <a:picLocks noChangeAspect="1" noChangeArrowheads="1"/>
          </p:cNvPicPr>
          <p:nvPr/>
        </p:nvPicPr>
        <p:blipFill>
          <a:blip r:embed="rId6" cstate="print"/>
          <a:srcRect t="13868" r="8125" b="7500"/>
          <a:stretch>
            <a:fillRect/>
          </a:stretch>
        </p:blipFill>
        <p:spPr bwMode="auto">
          <a:xfrm>
            <a:off x="683568" y="1268760"/>
            <a:ext cx="3816424" cy="2449742"/>
          </a:xfrm>
          <a:prstGeom prst="rect">
            <a:avLst/>
          </a:prstGeom>
          <a:noFill/>
        </p:spPr>
      </p:pic>
      <p:pic>
        <p:nvPicPr>
          <p:cNvPr id="1032" name="Picture 8" descr="https://sun9-46.userapi.com/s/v1/ig2/9UWpCA-WX2OiBebPkczNlzNIoNbm-rlr_uMU7S75Hsm4Ct3hQrGjoKUmu10R8_udT1MvbPK7yefWW9f9kVItRnG-.jpg?quality=95&amp;as=32x24,48x36,72x54,108x81,160x120,240x180,360x270,480x360,540x405,640x480,720x540,1080x810,1280x960&amp;from=bu&amp;cs=1280x0"/>
          <p:cNvPicPr>
            <a:picLocks noChangeAspect="1" noChangeArrowheads="1"/>
          </p:cNvPicPr>
          <p:nvPr/>
        </p:nvPicPr>
        <p:blipFill>
          <a:blip r:embed="rId7" cstate="print"/>
          <a:srcRect t="15094"/>
          <a:stretch>
            <a:fillRect/>
          </a:stretch>
        </p:blipFill>
        <p:spPr bwMode="auto">
          <a:xfrm>
            <a:off x="755576" y="3933056"/>
            <a:ext cx="3816424" cy="2430271"/>
          </a:xfrm>
          <a:prstGeom prst="rect">
            <a:avLst/>
          </a:prstGeom>
          <a:noFill/>
        </p:spPr>
      </p:pic>
      <p:pic>
        <p:nvPicPr>
          <p:cNvPr id="1034" name="Picture 10" descr="https://sun9-77.userapi.com/s/v1/ig2/wSqSzR64lQThKPo9titAfzQaUtZ-_whaB8Ct777iBV9OJCp9miYEfmk0Jnw5oyBnoz4srwLvoLYjQiO-XyqXTZua.jpg?quality=95&amp;as=32x24,48x36,72x54,108x81,160x120,240x180,360x270,480x360,540x405,640x480,720x540,1080x810,1280x960,1440x1080,2560x1920&amp;from=bu&amp;cs=1280x0"/>
          <p:cNvPicPr>
            <a:picLocks noChangeAspect="1" noChangeArrowheads="1"/>
          </p:cNvPicPr>
          <p:nvPr/>
        </p:nvPicPr>
        <p:blipFill>
          <a:blip r:embed="rId8" cstate="print"/>
          <a:srcRect l="21301" t="27778" r="16069" b="9028"/>
          <a:stretch>
            <a:fillRect/>
          </a:stretch>
        </p:blipFill>
        <p:spPr bwMode="auto">
          <a:xfrm>
            <a:off x="5004048" y="1700808"/>
            <a:ext cx="3528392" cy="2670135"/>
          </a:xfrm>
          <a:prstGeom prst="rect">
            <a:avLst/>
          </a:prstGeom>
          <a:noFill/>
        </p:spPr>
      </p:pic>
      <p:pic>
        <p:nvPicPr>
          <p:cNvPr id="1036" name="Picture 12" descr="https://sun9-73.userapi.com/s/v1/ig2/mw1cfoBX09yd1C48kNLeiybfWLdFuPu9639Yv16Y-LYI2UdQkeJc7wRWZxnwmoFnPgOciAOwkoxXDvT7-FX3ZMio.jpg?quality=95&amp;as=32x24,48x36,72x54,108x81,160x120,240x180,360x270,480x360,540x405,640x480,720x540,1032x774&amp;from=bu&amp;cs=1032x0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148064" y="4077072"/>
            <a:ext cx="3528392" cy="26462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46</Words>
  <Application>Microsoft Office PowerPoint</Application>
  <PresentationFormat>Экран (4:3)</PresentationFormat>
  <Paragraphs>17</Paragraphs>
  <Slides>13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</dc:creator>
  <cp:lastModifiedBy>админ</cp:lastModifiedBy>
  <cp:revision>23</cp:revision>
  <dcterms:created xsi:type="dcterms:W3CDTF">2025-12-24T08:21:26Z</dcterms:created>
  <dcterms:modified xsi:type="dcterms:W3CDTF">2026-01-17T13:54:45Z</dcterms:modified>
</cp:coreProperties>
</file>